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8"/>
    <p:restoredTop sz="94643"/>
  </p:normalViewPr>
  <p:slideViewPr>
    <p:cSldViewPr snapToGrid="0" snapToObjects="1">
      <p:cViewPr>
        <p:scale>
          <a:sx n="114" d="100"/>
          <a:sy n="114" d="100"/>
        </p:scale>
        <p:origin x="-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B781-0ED2-4345-BEFE-C181358C1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811A-B747-FF4C-A0A5-B655595B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30D7-ED37-2745-A414-000728F8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3BAF1-1BA7-944F-AB27-F7194C12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9E3F5-CF05-654C-936A-B7EE11DA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1EE-2899-C443-980A-1047A740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DC479-6635-AD4F-BD2E-650AA7769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F340-2143-9941-9C0D-1D96B828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7849-8B5B-094D-97E6-E40CACA4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CEA23-0777-2341-9E8E-E6C1B5BA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C28C-88BB-2F49-A9CA-17AC96625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ADA55-430D-1A4D-AC93-0F2A21D74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3A920-FD37-D746-9B26-EAAB13AA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A70D-0969-BD4C-8BAB-89A0AD80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5BB90-1FAB-E647-BD12-D3D51627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52D0-3979-9941-A24A-B32CDCD2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75386-0B34-114D-B7D2-4CA4AA64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E3E58-A6D9-C146-946B-E93AB445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24DF6-D3EE-A844-AD76-A2EEDDE6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E1A7-FB26-CE48-989A-C30683B9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CB8F-73FF-974D-8519-48E78B48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BFA36-CA5D-F541-AD70-B6DC115D3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5B00-E2D9-064F-8127-9EE35838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4C603-909E-7C47-9DBF-D4A20FC4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A6C3D-1939-0B47-A115-960DD202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45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83F0-B7B1-7E4E-93F3-788F1295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3E8E-4619-6845-9A51-255FAD51CC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196A7C-70A8-3840-A879-062C27C1D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D0C60-C8B3-6A44-BB80-C7D8E178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2FDCE-08C4-7649-9A2A-E62A4198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4D137-62F8-D44F-91EE-3CB3A75C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1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EB72-06DB-6046-B279-6BC6F53D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16984-B8B7-7046-8650-29AA9C543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805C1-129F-5746-BFEA-2011D3D16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972A5-364D-9049-891E-A481DA3FA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CD5873-EEA6-F449-A699-ACC03E81C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05FE68-6557-E74C-A268-579F5637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19859B-8414-6048-ACCF-879CD3BC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EB1D0-65F5-6E44-9DC7-A04CCB0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0DC1-2EA7-2243-8A36-D3A7356E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89F8C-AAB9-324B-924A-E9088E0D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EE56D-0597-6140-8485-B89DE77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A879-016C-5840-9C5B-226E715F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49A32-0A8D-5B4C-AAF9-4791D136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1DA65-E1E3-0A48-81F1-4D2A970C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65A6A-9B42-364C-ADBE-232DF5B2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27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046F-2C14-A447-A8BC-C20475A66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23171-0BA3-D64A-A529-A47F0CF08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EE36D6-9991-AD46-B781-0E908AA9D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E6AE-61BF-B240-AA3D-CE90B0EE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25338-DF6F-404E-A6A3-568B08D1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5D1D5-BF02-8D4F-A954-56B16E19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4BD4-7B32-F742-A259-E8C97224A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050B1-79EE-D040-9FF4-E44D7D6E5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8C28C-70A4-8845-A22B-7A2869E35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CAA9-6067-0443-8DF6-7AAABFB4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897E8-74FC-C147-BCA2-7A3B997D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B87A6-A673-B048-8385-BB971B44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B295B0-1D88-9647-A42E-3C991340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B56D7-1EC1-A34F-B8A3-6580D0321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FB18E-4932-ED40-8EDD-A7A4ADA27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404A4-9777-484C-9646-FA1FA153E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C862-D871-BB43-81F2-808EB0347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226189-5293-0C4D-AC40-8A0088908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363" y="856977"/>
            <a:ext cx="2438400" cy="280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3D18A4-2723-5440-B693-04856A527B7F}"/>
              </a:ext>
            </a:extLst>
          </p:cNvPr>
          <p:cNvSpPr txBox="1"/>
          <p:nvPr/>
        </p:nvSpPr>
        <p:spPr>
          <a:xfrm>
            <a:off x="7747960" y="390008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hexb.in</a:t>
            </a:r>
            <a:r>
              <a:rPr lang="en-US" dirty="0"/>
              <a:t>/</a:t>
            </a:r>
            <a:r>
              <a:rPr lang="en-US" dirty="0" err="1"/>
              <a:t>sticker.html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8275F3-8FAA-1742-BF4D-2ED2D0E1D460}"/>
              </a:ext>
            </a:extLst>
          </p:cNvPr>
          <p:cNvGrpSpPr/>
          <p:nvPr/>
        </p:nvGrpSpPr>
        <p:grpSpPr>
          <a:xfrm>
            <a:off x="4509446" y="273135"/>
            <a:ext cx="2721600" cy="2384462"/>
            <a:chOff x="4730817" y="1003402"/>
            <a:chExt cx="2721600" cy="2384462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90E46B38-1301-774F-8904-FFF8966BD8C2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730817" y="101883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accent1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AD7684-E034-E84F-AE1E-77CC3427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7468" y="1003402"/>
              <a:ext cx="1641660" cy="235029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329FCE-DCCE-444D-B837-FB5682B2C87A}"/>
              </a:ext>
            </a:extLst>
          </p:cNvPr>
          <p:cNvGrpSpPr/>
          <p:nvPr/>
        </p:nvGrpSpPr>
        <p:grpSpPr>
          <a:xfrm>
            <a:off x="416035" y="1075810"/>
            <a:ext cx="2721600" cy="2369034"/>
            <a:chOff x="1373297" y="2592500"/>
            <a:chExt cx="2721600" cy="2369034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22EDAF94-EF58-7B4C-A881-86661A3FE97C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1373297" y="2592501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chemeClr val="bg1"/>
            </a:solidFill>
            <a:ln w="698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1580FC-6123-EC49-A011-C76FA1B43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2033882" y="3532026"/>
              <a:ext cx="1400426" cy="138281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61A3CE-477D-4840-A240-C4AC48ACA96C}"/>
                </a:ext>
              </a:extLst>
            </p:cNvPr>
            <p:cNvSpPr txBox="1"/>
            <p:nvPr/>
          </p:nvSpPr>
          <p:spPr>
            <a:xfrm>
              <a:off x="1630553" y="3064794"/>
              <a:ext cx="22103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Spatial Cell Modeling</a:t>
              </a: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C2F64733-0CB3-D74D-AAC5-A18D19CB8EEF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1373297" y="2592500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noFill/>
            <a:ln w="698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98D2EF-4DA0-0142-9FE4-8EDB715079AF}"/>
              </a:ext>
            </a:extLst>
          </p:cNvPr>
          <p:cNvGrpSpPr/>
          <p:nvPr/>
        </p:nvGrpSpPr>
        <p:grpSpPr>
          <a:xfrm>
            <a:off x="4444041" y="3679106"/>
            <a:ext cx="2721600" cy="2369033"/>
            <a:chOff x="4444041" y="3679106"/>
            <a:chExt cx="2721600" cy="2369033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D26A2A74-C5A1-4B4D-8C52-CA7D1CE9CC69}"/>
                </a:ext>
              </a:extLst>
            </p:cNvPr>
            <p:cNvSpPr>
              <a:spLocks noChangeAspect="1"/>
            </p:cNvSpPr>
            <p:nvPr/>
          </p:nvSpPr>
          <p:spPr>
            <a:xfrm rot="1800000">
              <a:off x="4444041" y="3679106"/>
              <a:ext cx="2721600" cy="2369033"/>
            </a:xfrm>
            <a:prstGeom prst="hexagon">
              <a:avLst>
                <a:gd name="adj" fmla="val 28372"/>
                <a:gd name="vf" fmla="val 115470"/>
              </a:avLst>
            </a:prstGeom>
            <a:solidFill>
              <a:srgbClr val="FFC0E4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340559-62E7-F741-9856-075FAEC6178A}"/>
                </a:ext>
              </a:extLst>
            </p:cNvPr>
            <p:cNvSpPr txBox="1"/>
            <p:nvPr/>
          </p:nvSpPr>
          <p:spPr>
            <a:xfrm>
              <a:off x="4588625" y="4084754"/>
              <a:ext cx="22998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venir Book" panose="02000503020000020003" pitchFamily="2" charset="0"/>
                  <a:ea typeface="STIXGeneral" pitchFamily="2" charset="2"/>
                  <a:cs typeface="STIXGeneral" pitchFamily="2" charset="2"/>
                </a:rPr>
                <a:t>HIV cross-sectional incidence estimation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9CB96AB-9ED6-3749-A39D-345058015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309" b="2"/>
            <a:stretch/>
          </p:blipFill>
          <p:spPr>
            <a:xfrm>
              <a:off x="5122326" y="4761710"/>
              <a:ext cx="1358068" cy="1252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13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Book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Athena Chen</cp:lastModifiedBy>
  <cp:revision>20</cp:revision>
  <dcterms:created xsi:type="dcterms:W3CDTF">2018-03-31T22:20:45Z</dcterms:created>
  <dcterms:modified xsi:type="dcterms:W3CDTF">2020-08-28T04:48:58Z</dcterms:modified>
</cp:coreProperties>
</file>